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2097093"/>
            <a:ext cx="11485848" cy="1130246"/>
          </a:xfrm>
        </p:spPr>
        <p:txBody>
          <a:bodyPr/>
          <a:lstStyle/>
          <a:p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本文主要介绍了大部分中国人喜欢饺子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并介绍了饺子馅的种类、饺子的制作、吃法及饺子在春节的意义。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241" y="836712"/>
            <a:ext cx="10591930" cy="117210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101" y="2188120"/>
            <a:ext cx="1941803" cy="44879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5409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阅读下面短文，从短文后所给的选项中选出能填入短文空白处的最佳选项，使短文通顺、连贯，其中有两项是多余选项。</a:t>
            </a: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kinds of food in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China,such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noodles,rice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my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sz="1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people in China like </a:t>
            </a:r>
            <a:r>
              <a:rPr lang="en-US" altLang="zh-CN" sz="1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zh-CN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example,we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</a:t>
            </a:r>
            <a:r>
              <a:rPr lang="en-US" altLang="zh-CN" sz="1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eggs and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have </a:t>
            </a:r>
            <a:r>
              <a:rPr lang="en-US" altLang="zh-CN" sz="1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meat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</a:t>
            </a:r>
            <a:r>
              <a:rPr lang="en-US" altLang="zh-CN" sz="1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vegetables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kinds of </a:t>
            </a:r>
            <a:r>
              <a:rPr lang="en-US" altLang="zh-CN" sz="1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very delicious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564904"/>
            <a:ext cx="11485848" cy="2574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good for us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eat </a:t>
            </a:r>
            <a:r>
              <a:rPr lang="en-US" altLang="zh-CN" sz="1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different kinds of </a:t>
            </a:r>
            <a:r>
              <a:rPr lang="en-US" altLang="zh-CN" sz="1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also nice to eat </a:t>
            </a:r>
            <a:r>
              <a:rPr lang="en-US" altLang="zh-CN" sz="1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soup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we don’t have time to make </a:t>
            </a:r>
            <a:r>
              <a:rPr lang="en-US" altLang="zh-CN" sz="1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Chinese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people often make </a:t>
            </a:r>
            <a:r>
              <a:rPr lang="en-US" altLang="zh-CN" sz="1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jiaozi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at home with their families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1800" dirty="0"/>
          </a:p>
        </p:txBody>
      </p:sp>
      <p:sp>
        <p:nvSpPr>
          <p:cNvPr id="4" name="矩形 3"/>
          <p:cNvSpPr/>
          <p:nvPr/>
        </p:nvSpPr>
        <p:spPr bwMode="auto">
          <a:xfrm>
            <a:off x="360854" y="2564904"/>
            <a:ext cx="11485848" cy="257429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5013176"/>
            <a:ext cx="60928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b="0" dirty="0">
                <a:solidFill>
                  <a:srgbClr val="00B0F0"/>
                </a:solidFill>
                <a:cs typeface="Times New Roman" panose="02020603050405020304" pitchFamily="18" charset="0"/>
              </a:rPr>
              <a:t>23</a:t>
            </a:r>
            <a:r>
              <a:rPr lang="en-US" altLang="zh-CN" sz="18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5589240"/>
            <a:ext cx="1148584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8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“For example, we have </a:t>
            </a:r>
            <a:r>
              <a:rPr lang="en-US" altLang="zh-CN" sz="18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jiaozi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with eggs and vegetables</a:t>
            </a: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 also have </a:t>
            </a:r>
            <a:r>
              <a:rPr lang="en-US" altLang="zh-CN" sz="18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jiaozi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with meat</a:t>
            </a: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可知，此处讲有不同种类的饺子，选项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z="1800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18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饺子有不同的种类。</a:t>
            </a:r>
            <a:r>
              <a:rPr lang="en-US" altLang="zh-CN" sz="1800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1800" dirty="0"/>
          </a:p>
        </p:txBody>
      </p:sp>
      <p:sp>
        <p:nvSpPr>
          <p:cNvPr id="7" name="矩形 6"/>
          <p:cNvSpPr/>
          <p:nvPr/>
        </p:nvSpPr>
        <p:spPr>
          <a:xfrm>
            <a:off x="982638" y="5171609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892552"/>
          </a:xfrm>
        </p:spPr>
        <p:txBody>
          <a:bodyPr/>
          <a:lstStyle/>
          <a:p>
            <a:pPr indent="716280">
              <a:lnSpc>
                <a:spcPct val="130000"/>
              </a:lnSpc>
            </a:pP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24</a:t>
            </a:r>
            <a:r>
              <a:rPr lang="zh-CN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We are happy to sit and talk with each other when we make </a:t>
            </a:r>
            <a:r>
              <a:rPr lang="en-US" altLang="zh-CN" sz="2000" i="1">
                <a:solidFill>
                  <a:srgbClr val="000000"/>
                </a:solidFill>
                <a:ea typeface="Times New Roman" panose="02020603050405020304" pitchFamily="18" charset="0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So we also buy </a:t>
            </a:r>
            <a:r>
              <a:rPr lang="en-US" altLang="zh-CN" sz="2000" i="1">
                <a:solidFill>
                  <a:srgbClr val="000000"/>
                </a:solidFill>
                <a:ea typeface="Times New Roman" panose="02020603050405020304" pitchFamily="18" charset="0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 in the shop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After making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,we often eat them with some vinegar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醋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or red chili oil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辣椒油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00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700808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good for us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eat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your favourite food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different kinds of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it’s also nice to eat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soup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sometimes we don’t have time to make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Chinese people often make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at home with their families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/>
          </a:p>
        </p:txBody>
      </p:sp>
      <p:sp>
        <p:nvSpPr>
          <p:cNvPr id="4" name="矩形 3"/>
          <p:cNvSpPr/>
          <p:nvPr/>
        </p:nvSpPr>
        <p:spPr bwMode="auto">
          <a:xfrm>
            <a:off x="360854" y="1638672"/>
            <a:ext cx="11485848" cy="29424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444" y="4613066"/>
            <a:ext cx="6092825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000" b="0" dirty="0">
                <a:solidFill>
                  <a:srgbClr val="00B0F0"/>
                </a:solidFill>
                <a:cs typeface="Times New Roman" panose="02020603050405020304" pitchFamily="18" charset="0"/>
              </a:rPr>
              <a:t>24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499203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are happy to sit and talk with each other when we make </a:t>
            </a:r>
            <a:r>
              <a:rPr lang="en-US" altLang="zh-CN" sz="20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可知，此处与包饺子相关，选项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中国人经常和家人在家包饺子。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4606491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892552"/>
          </a:xfrm>
        </p:spPr>
        <p:txBody>
          <a:bodyPr/>
          <a:lstStyle/>
          <a:p>
            <a:pPr indent="716280">
              <a:lnSpc>
                <a:spcPct val="130000"/>
              </a:lnSpc>
            </a:pP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24</a:t>
            </a:r>
            <a:r>
              <a:rPr lang="zh-CN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We are happy to sit and talk with each other when we make </a:t>
            </a:r>
            <a:r>
              <a:rPr lang="en-US" altLang="zh-CN" sz="2000" i="1">
                <a:solidFill>
                  <a:srgbClr val="000000"/>
                </a:solidFill>
                <a:ea typeface="Times New Roman" panose="02020603050405020304" pitchFamily="18" charset="0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So we also buy </a:t>
            </a:r>
            <a:r>
              <a:rPr lang="en-US" altLang="zh-CN" sz="2000" i="1">
                <a:solidFill>
                  <a:srgbClr val="000000"/>
                </a:solidFill>
                <a:ea typeface="Times New Roman" panose="02020603050405020304" pitchFamily="18" charset="0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 in the shop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After making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,we often eat them with some vinegar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醋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or red chili oil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辣椒油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00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700808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good for us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eat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different kinds of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also nice to eat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soup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we don’t have time to make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Chinese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people often make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jiaozi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at home with their families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 bwMode="auto">
          <a:xfrm>
            <a:off x="360854" y="1638672"/>
            <a:ext cx="11485848" cy="29424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444" y="4613066"/>
            <a:ext cx="6092825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000" b="0" dirty="0">
                <a:solidFill>
                  <a:srgbClr val="00B0F0"/>
                </a:solidFill>
                <a:cs typeface="Times New Roman" panose="02020603050405020304" pitchFamily="18" charset="0"/>
              </a:rPr>
              <a:t>25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499203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 we also buy </a:t>
            </a:r>
            <a:r>
              <a:rPr lang="en-US" altLang="zh-CN" sz="20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jiaozi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the shop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可知，此处应介绍我们买饺子的原因，选项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但有时我们没有时间包饺子。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126654" y="4599762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F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892552"/>
          </a:xfrm>
        </p:spPr>
        <p:txBody>
          <a:bodyPr/>
          <a:lstStyle/>
          <a:p>
            <a:pPr indent="716280">
              <a:lnSpc>
                <a:spcPct val="130000"/>
              </a:lnSpc>
            </a:pP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24</a:t>
            </a:r>
            <a:r>
              <a:rPr lang="zh-CN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We are happy to sit and talk with each other when we make </a:t>
            </a:r>
            <a:r>
              <a:rPr lang="en-US" altLang="zh-CN" sz="2000" i="1">
                <a:solidFill>
                  <a:srgbClr val="000000"/>
                </a:solidFill>
                <a:ea typeface="Times New Roman" panose="02020603050405020304" pitchFamily="18" charset="0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So we also buy </a:t>
            </a:r>
            <a:r>
              <a:rPr lang="en-US" altLang="zh-CN" sz="2000" i="1">
                <a:solidFill>
                  <a:srgbClr val="000000"/>
                </a:solidFill>
                <a:ea typeface="Times New Roman" panose="02020603050405020304" pitchFamily="18" charset="0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 in the shop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After making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,we often eat them with some vinegar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醋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or red chili oil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辣椒油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00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700808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good for us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eat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your favourite food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different kinds of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it’s also nice to eat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soup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sometimes we don’t have time to make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Chinese people often make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at home with their families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/>
          </a:p>
        </p:txBody>
      </p:sp>
      <p:sp>
        <p:nvSpPr>
          <p:cNvPr id="4" name="矩形 3"/>
          <p:cNvSpPr/>
          <p:nvPr/>
        </p:nvSpPr>
        <p:spPr bwMode="auto">
          <a:xfrm>
            <a:off x="360854" y="1638672"/>
            <a:ext cx="11485848" cy="29424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444" y="4613066"/>
            <a:ext cx="6092825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000" b="0" dirty="0">
                <a:solidFill>
                  <a:srgbClr val="00B0F0"/>
                </a:solidFill>
                <a:cs typeface="Times New Roman" panose="02020603050405020304" pitchFamily="18" charset="0"/>
              </a:rPr>
              <a:t>26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499203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making </a:t>
            </a:r>
            <a:r>
              <a:rPr lang="en-US" altLang="zh-CN" sz="20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often eat them with some vinegar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醋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red chili oil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辣椒油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可知，此处与饺子的不同吃法相关，选项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吃饺子配汤也不错。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54646" y="4581128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4963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New Year is an important 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day,Chinese people often put a coin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硬币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someone gets it,it’s believed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被相信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he or she will be lucky this year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8650">
              <a:lnSpc>
                <a:spcPct val="130000"/>
              </a:lnSpc>
            </a:pP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If you do,you can come to my house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My mum is good at making </a:t>
            </a:r>
            <a:r>
              <a:rPr lang="en-US" altLang="zh-CN" sz="2000" i="1">
                <a:solidFill>
                  <a:srgbClr val="000000"/>
                </a:solidFill>
                <a:ea typeface="Times New Roman" panose="02020603050405020304" pitchFamily="18" charset="0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019084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good for us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eat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your favourite food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different kinds of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it’s also nice to eat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soup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sometimes we don’t have time to make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Chinese people often make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jiaozi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at home with their families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/>
          </a:p>
        </p:txBody>
      </p:sp>
      <p:sp>
        <p:nvSpPr>
          <p:cNvPr id="4" name="矩形 3"/>
          <p:cNvSpPr/>
          <p:nvPr/>
        </p:nvSpPr>
        <p:spPr bwMode="auto">
          <a:xfrm>
            <a:off x="360854" y="1995757"/>
            <a:ext cx="11485848" cy="2873403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859304"/>
            <a:ext cx="16033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0" dirty="0">
                <a:solidFill>
                  <a:srgbClr val="00B0F0"/>
                </a:solidFill>
                <a:cs typeface="Times New Roman" panose="02020603050405020304" pitchFamily="18" charset="0"/>
              </a:rPr>
              <a:t>27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000" b="0" dirty="0"/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5280062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do, you can come to my house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mum is good at making </a:t>
            </a:r>
            <a:r>
              <a:rPr lang="en-US" altLang="zh-CN" sz="20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可知，此处与邀请对方来家里吃饺子相关，选项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你想吃饺子吗？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54646" y="4850678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965</Words>
  <Application>Microsoft Office PowerPoint</Application>
  <PresentationFormat>自定义</PresentationFormat>
  <Paragraphs>61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462</cp:revision>
  <dcterms:created xsi:type="dcterms:W3CDTF">2020-11-06T05:24:00Z</dcterms:created>
  <dcterms:modified xsi:type="dcterms:W3CDTF">2025-09-16T03:29:25Z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F3CD6BCA620F43038A50C9A627AA1908_12</vt:lpwstr>
  </property>
</Properties>
</file>